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</p:sldMasterIdLst>
  <p:notesMasterIdLst>
    <p:notesMasterId r:id="rId29"/>
  </p:notesMasterIdLst>
  <p:sldIdLst>
    <p:sldId id="256" r:id="rId9"/>
    <p:sldId id="286" r:id="rId10"/>
    <p:sldId id="257" r:id="rId11"/>
    <p:sldId id="258" r:id="rId12"/>
    <p:sldId id="281" r:id="rId13"/>
    <p:sldId id="282" r:id="rId14"/>
    <p:sldId id="283" r:id="rId15"/>
    <p:sldId id="280" r:id="rId16"/>
    <p:sldId id="263" r:id="rId17"/>
    <p:sldId id="265" r:id="rId18"/>
    <p:sldId id="266" r:id="rId19"/>
    <p:sldId id="268" r:id="rId20"/>
    <p:sldId id="270" r:id="rId21"/>
    <p:sldId id="271" r:id="rId22"/>
    <p:sldId id="272" r:id="rId23"/>
    <p:sldId id="276" r:id="rId24"/>
    <p:sldId id="284" r:id="rId25"/>
    <p:sldId id="285" r:id="rId26"/>
    <p:sldId id="277" r:id="rId27"/>
    <p:sldId id="278" r:id="rId2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Lucida Sans Unicode" pitchFamily="34" charset="0"/>
        <a:ea typeface="Microsoft YaHei" pitchFamily="34" charset="-122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Lucida Sans Unicode" pitchFamily="34" charset="0"/>
        <a:ea typeface="Microsoft YaHei" pitchFamily="34" charset="-122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Lucida Sans Unicode" pitchFamily="34" charset="0"/>
        <a:ea typeface="Microsoft YaHei" pitchFamily="34" charset="-122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Lucida Sans Unicode" pitchFamily="34" charset="0"/>
        <a:ea typeface="Microsoft YaHei" pitchFamily="34" charset="-122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Lucida Sans Unicode" pitchFamily="34" charset="0"/>
        <a:ea typeface="Microsoft YaHei" pitchFamily="34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Lucida Sans Unicode" pitchFamily="34" charset="0"/>
        <a:ea typeface="Microsoft YaHei" pitchFamily="34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Lucida Sans Unicode" pitchFamily="34" charset="0"/>
        <a:ea typeface="Microsoft YaHei" pitchFamily="34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Lucida Sans Unicode" pitchFamily="34" charset="0"/>
        <a:ea typeface="Microsoft YaHei" pitchFamily="34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Lucida Sans Unicode" pitchFamily="34" charset="0"/>
        <a:ea typeface="Microsoft YaHei" pitchFamily="34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921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76E6D-802F-4990-AF38-2908229B6B9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C9794-EB27-4AE7-9A82-A292DCCFA07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7308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08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95B71-008B-4891-9571-8A82F235FE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20452-77CE-483D-85F3-9950205B9C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A9982-C9E0-4EC2-8431-9B23BE6706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F5F1A-45E6-4A13-9462-399A78063F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AEB12-F80C-489F-A2DC-3D7D54A2F77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1F9DE-3887-405A-8627-2646571B5D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22B3D-7E4E-4F7E-80A8-84E89DEE9C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2205C-4607-4EA2-803D-3541388F09D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F3B92-EB94-4E17-8584-EE091C6B9F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B9287-220A-4279-B071-D4F32CA75D5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95D3-FBD0-4DB9-9D48-C2669F7556E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82258-F487-42C5-AE7E-57D6075FBA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7308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08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EE3CC-671F-4FCB-8E8F-CF9A4D02C2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2E9A3-877A-4AA0-BD9E-1CCE7FA5E03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2D146-7742-41E0-B2F0-5414120F67C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BFE1E-3831-4C92-A71B-2EC5DD2B078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900A4E-E3E0-4027-8EF3-E53CC477C05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AA428-3245-4182-9787-5FE70E6E34E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0ADEB-D48F-4009-879C-AB75EA15EC2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C2E48-A356-426B-AD96-9A5EEC46473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6130D-6181-4A61-86DF-32E2F4F2E3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35011-F651-4F37-B014-D2B5E7A7946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D08E6-2071-4707-A293-DF2D9671EE9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2EDD2-DCF2-40B5-BC01-889580C6B63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7308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08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D3D80-51DF-407D-9D4F-4617AB27D34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507FA-BC59-43F8-A5B2-850656127D7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E5C177-6BAC-4664-B0F0-9E91C3A6A9C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EDE0F7-DAC2-4C2A-A4BD-D0157F524DF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033DAC-E34B-4E1B-8747-C9972D2F8D6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DEB60-7496-4647-B1F0-EF724162F47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A74AB-B792-416A-98DB-81A9D1DD201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31141-947C-4B90-8652-44847A9AA4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2B820B-5412-427C-803C-8DF45DDAAC7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BF7AB-5DE3-4D4B-BE09-086868574D0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4434C-4240-4543-AD25-4C3DDC70D7A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9E924-8DB0-4E80-8AA9-CE406F606C4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7308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08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E630E-383B-4CED-9A91-D22471BD6CE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46AE9-481A-40E9-9518-67D54E3B599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73BA4-E9B0-4C14-BF8B-BC6E9E53AB9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59180-660F-46D8-BD80-E1DE5535E32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F2AF9-C97B-41D4-B144-78F48F73A60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89F5E-8DA9-4422-86B4-4149E7C5B58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DAE91-D3B6-42C0-B0FD-4CB84A1B85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7AFDC-8E76-47EB-B850-C1EF1193496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06226-2E9C-43DE-BBAA-9D2175EECB1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D8A5B-EC10-4C99-9CAC-C3EDEBD2FFC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245A3-29A5-409D-9A6F-3987AB99649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BDF39-8466-4D60-8EF9-3537F306F7D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7308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08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B1A8E-F747-4BF2-865C-66157F890BB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A00A5-291F-4B2C-AC34-A3C5E77272D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34B85-5009-4A6D-9B59-E353CCB713C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CB9DD-2369-4CA4-8A44-86342AB240D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6845C-DAC2-4C20-AAFD-47C1CA0F2AF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6E262-8FFD-467A-AFA2-47544950CA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3ABC2-75AE-40A4-A3A6-F13F7F74277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9C32B-5844-4984-8586-3020A972C7E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5E42F7-CAB6-4A76-AC03-3F9403AFA2A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654AD-CBEE-422C-8C8E-D83A6818C27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6A64-0A52-4088-8FBE-9C856E7F534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875378-A5E0-4CD4-A118-6A85A2B07A3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7308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08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8771A-4F56-46D1-BBD7-B7423A5DA1D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01B2E-BDA5-4D31-820B-D407DF03E3D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277B3-F87B-4ADC-A955-B04A8800C5A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203E53-A588-487F-A49B-3CFE9F223C2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07924-4DAB-478A-913C-C79319BF5FD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1F03B-74B1-4E2A-BC17-581C8485271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884BF6-A6B9-48FF-AB0B-9B2999F9027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72861-5302-4193-BCF2-2D10BA9B554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BC86A-EFAB-44B4-B402-EA3A68F119C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19D19-20C5-4820-AF99-6E831ABE0ED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ED4E8-F48C-40BD-8579-9D812CFF595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195C8E-B296-4B04-929C-2AF9F92B9B6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7308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08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8C8A4-D92F-4CF8-8695-FAC6854545C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20E16-4134-4B6C-BDB4-41E851A2125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676A6-0D32-417D-89CB-F7F138FCC44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4D468-94DC-42A0-91B5-FBF14397B3E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0CF801-379F-4F20-9ACF-BBCABEAE7C9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FBE7C-C14B-4086-B1FD-ABFFE70A9BC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CA515-865B-4462-9589-0112D0CEBBD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04117-1C73-4119-BDF0-926D0814292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80DAB-3D20-4229-8199-468CD9D41C5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CA846B-1291-4673-B94A-7B26F140E3C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3770F-2CE3-4D82-B250-30795EDBA84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BB64F-CB98-467F-B74B-F01B7C01352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7308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08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53C244-CFC9-4A86-9866-77C1FB2238E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B50F4-A60C-4542-B32C-027D69A835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500063" y="5945188"/>
            <a:ext cx="4940300" cy="920750"/>
          </a:xfrm>
          <a:custGeom>
            <a:avLst/>
            <a:gdLst>
              <a:gd name="G0" fmla="+- 7150 0 0"/>
              <a:gd name="G1" fmla="+- 1 0 0"/>
              <a:gd name="G2" fmla="+- 8 0 0"/>
              <a:gd name="G3" fmla="*/ 1 35019 51712"/>
              <a:gd name="T0" fmla="*/ 0 w 7485"/>
              <a:gd name="T1" fmla="*/ 0 h 337"/>
              <a:gd name="T2" fmla="*/ 5760 w 7485"/>
              <a:gd name="T3" fmla="*/ 0 h 337"/>
              <a:gd name="T4" fmla="*/ 5760 w 7485"/>
              <a:gd name="T5" fmla="*/ 528 h 337"/>
              <a:gd name="T6" fmla="*/ 48 w 7485"/>
              <a:gd name="T7" fmla="*/ 0 h 337"/>
              <a:gd name="T8" fmla="*/ 0 w 7485"/>
              <a:gd name="T9" fmla="*/ 0 h 337"/>
              <a:gd name="T10" fmla="*/ 7485 w 7485"/>
              <a:gd name="T11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Lucida Sans Unicode" pitchFamily="32" charset="0"/>
              <a:ea typeface="Microsoft YaHei" charset="-122"/>
              <a:cs typeface="+mn-cs"/>
            </a:endParaRPr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G0" fmla="+- 5006 0 0"/>
              <a:gd name="G1" fmla="+- 1 0 0"/>
              <a:gd name="G2" fmla="+- 8 0 0"/>
              <a:gd name="G3" fmla="*/ 1 35019 51712"/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w 5591"/>
              <a:gd name="T9" fmla="*/ 0 h 588"/>
              <a:gd name="T10" fmla="*/ 5591 w 5591"/>
              <a:gd name="T11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Lucida Sans Unicode" pitchFamily="32" charset="0"/>
              <a:ea typeface="Microsoft YaHei" charset="-122"/>
              <a:cs typeface="+mn-cs"/>
            </a:endParaRPr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-12700" y="5784850"/>
            <a:ext cx="3413125" cy="1090613"/>
            <a:chOff x="-8" y="3644"/>
            <a:chExt cx="2150" cy="687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-8" y="3644"/>
              <a:ext cx="2150" cy="6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0" cy="22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l-PL">
                <a:latin typeface="Lucida Sans Unicode" pitchFamily="32" charset="0"/>
                <a:ea typeface="Microsoft YaHei" charset="-122"/>
                <a:cs typeface="+mn-cs"/>
              </a:endParaRPr>
            </a:p>
          </p:txBody>
        </p:sp>
      </p:grp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9050" y="5772150"/>
            <a:ext cx="3421063" cy="110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6727825" y="6408738"/>
            <a:ext cx="1917700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itchFamily="32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Lucida Sans Unicode" pitchFamily="32" charset="0"/>
              <a:ea typeface="Microsoft YaHei" charset="-122"/>
              <a:cs typeface="+mn-cs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5125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itchFamily="32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fld id="{D7E7FD9A-69BF-405F-85F4-481B9CE6E0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2" charset="0"/>
          <a:ea typeface="Microsoft YaHei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46"/>
          </a:solidFill>
          <a:latin typeface="Lucida Sans Unicode" pitchFamily="32" charset="0"/>
          <a:ea typeface="Microsoft YaHei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46"/>
          </a:solidFill>
          <a:latin typeface="Lucida Sans Unicode" pitchFamily="32" charset="0"/>
          <a:ea typeface="Microsoft YaHei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46"/>
          </a:solidFill>
          <a:latin typeface="Lucida Sans Unicode" pitchFamily="32" charset="0"/>
          <a:ea typeface="Microsoft YaHei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46"/>
          </a:solidFill>
          <a:latin typeface="Lucida Sans Unicode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3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9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4664075"/>
            <a:ext cx="9150350" cy="1588"/>
          </a:xfrm>
          <a:prstGeom prst="rtTriangle">
            <a:avLst/>
          </a:prstGeom>
          <a:gradFill rotWithShape="0">
            <a:gsLst>
              <a:gs pos="0">
                <a:srgbClr val="007897"/>
              </a:gs>
              <a:gs pos="50000">
                <a:srgbClr val="4ABBE0"/>
              </a:gs>
              <a:gs pos="100000">
                <a:srgbClr val="007897"/>
              </a:gs>
            </a:gsLst>
            <a:lin ang="138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Lucida Sans Unicode" pitchFamily="32" charset="0"/>
              <a:ea typeface="Microsoft YaHei" charset="-122"/>
              <a:cs typeface="+mn-cs"/>
            </a:endParaRPr>
          </a:p>
        </p:txBody>
      </p:sp>
      <p:grpSp>
        <p:nvGrpSpPr>
          <p:cNvPr id="2051" name="Group 2"/>
          <p:cNvGrpSpPr>
            <a:grpSpLocks/>
          </p:cNvGrpSpPr>
          <p:nvPr/>
        </p:nvGrpSpPr>
        <p:grpSpPr bwMode="auto">
          <a:xfrm>
            <a:off x="-3175" y="4953000"/>
            <a:ext cx="9145588" cy="1909763"/>
            <a:chOff x="-2" y="3120"/>
            <a:chExt cx="5761" cy="1203"/>
          </a:xfrm>
        </p:grpSpPr>
        <p:sp>
          <p:nvSpPr>
            <p:cNvPr id="2" name="Freeform 3"/>
            <p:cNvSpPr>
              <a:spLocks noChangeArrowheads="1"/>
            </p:cNvSpPr>
            <p:nvPr/>
          </p:nvSpPr>
          <p:spPr bwMode="auto">
            <a:xfrm>
              <a:off x="1067" y="3120"/>
              <a:ext cx="4688" cy="306"/>
            </a:xfrm>
            <a:custGeom>
              <a:avLst/>
              <a:gdLst>
                <a:gd name="G0" fmla="+- 1 0 0"/>
                <a:gd name="G1" fmla="+- 4915 0 0"/>
                <a:gd name="G2" fmla="+- 2 0 0"/>
                <a:gd name="G3" fmla="*/ 1 2543 44192"/>
                <a:gd name="T0" fmla="*/ 4697 w 4697"/>
                <a:gd name="T1" fmla="*/ 0 h 367"/>
                <a:gd name="T2" fmla="*/ 4697 w 4697"/>
                <a:gd name="T3" fmla="*/ 367 h 367"/>
                <a:gd name="T4" fmla="*/ 0 w 4697"/>
                <a:gd name="T5" fmla="*/ 218 h 367"/>
                <a:gd name="T6" fmla="*/ 4697 w 4697"/>
                <a:gd name="T7" fmla="*/ 0 h 367"/>
                <a:gd name="T8" fmla="*/ 0 w 4697"/>
                <a:gd name="T9" fmla="*/ 0 h 367"/>
                <a:gd name="T10" fmla="*/ 4697 w 4697"/>
                <a:gd name="T11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FCBD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l-PL">
                <a:latin typeface="Lucida Sans Unicode" pitchFamily="32" charset="0"/>
                <a:ea typeface="Microsoft YaHei" charset="-122"/>
                <a:cs typeface="+mn-cs"/>
              </a:endParaRPr>
            </a:p>
          </p:txBody>
        </p:sp>
        <p:sp>
          <p:nvSpPr>
            <p:cNvPr id="3" name="Freeform 4"/>
            <p:cNvSpPr>
              <a:spLocks noChangeArrowheads="1"/>
            </p:cNvSpPr>
            <p:nvPr/>
          </p:nvSpPr>
          <p:spPr bwMode="auto">
            <a:xfrm>
              <a:off x="28" y="3299"/>
              <a:ext cx="5727" cy="494"/>
            </a:xfrm>
            <a:custGeom>
              <a:avLst/>
              <a:gdLst>
                <a:gd name="G0" fmla="+- 5760 0 0"/>
                <a:gd name="G1" fmla="*/ 1 0 51712"/>
                <a:gd name="G2" fmla="+- 8 0 0"/>
                <a:gd name="G3" fmla="*/ 1 35019 51712"/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w 5760"/>
                <a:gd name="T9" fmla="*/ 0 h 528"/>
                <a:gd name="T10" fmla="*/ 5760 w 5760"/>
                <a:gd name="T11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l-PL">
                <a:latin typeface="Lucida Sans Unicode" pitchFamily="32" charset="0"/>
                <a:ea typeface="Microsoft YaHei" charset="-122"/>
                <a:cs typeface="+mn-cs"/>
              </a:endParaRPr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" y="3145"/>
              <a:ext cx="5757" cy="1178"/>
              <a:chOff x="2" y="3145"/>
              <a:chExt cx="5757" cy="1178"/>
            </a:xfrm>
          </p:grpSpPr>
          <p:pic>
            <p:nvPicPr>
              <p:cNvPr id="5" name="Picture 6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" y="3145"/>
                <a:ext cx="5757" cy="117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055" name="Text Box 7"/>
              <p:cNvSpPr txBox="1">
                <a:spLocks noChangeArrowheads="1"/>
              </p:cNvSpPr>
              <p:nvPr/>
            </p:nvSpPr>
            <p:spPr bwMode="auto">
              <a:xfrm>
                <a:off x="5" y="3150"/>
                <a:ext cx="0" cy="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pl-PL">
                  <a:latin typeface="Lucida Sans Unicode" pitchFamily="32" charset="0"/>
                  <a:ea typeface="Microsoft YaHei" charset="-122"/>
                  <a:cs typeface="+mn-cs"/>
                </a:endParaRPr>
              </a:p>
            </p:txBody>
          </p:sp>
        </p:grpSp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-2" y="3141"/>
              <a:ext cx="5761" cy="5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205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6727825" y="6408738"/>
            <a:ext cx="1917700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FFFFFF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Lucida Sans Unicode" pitchFamily="32" charset="0"/>
              <a:ea typeface="Microsoft YaHei" charset="-122"/>
              <a:cs typeface="+mn-cs"/>
            </a:endParaRP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5125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defRPr sz="1000">
                <a:solidFill>
                  <a:srgbClr val="FFFFFF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fld id="{41FF6A0F-7890-47E6-8010-C9C0DC1E4EE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2" charset="0"/>
          <a:ea typeface="Microsoft YaHei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46"/>
          </a:solidFill>
          <a:latin typeface="Lucida Sans Unicode" pitchFamily="32" charset="0"/>
          <a:ea typeface="Microsoft YaHei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46"/>
          </a:solidFill>
          <a:latin typeface="Lucida Sans Unicode" pitchFamily="32" charset="0"/>
          <a:ea typeface="Microsoft YaHei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46"/>
          </a:solidFill>
          <a:latin typeface="Lucida Sans Unicode" pitchFamily="32" charset="0"/>
          <a:ea typeface="Microsoft YaHei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46"/>
          </a:solidFill>
          <a:latin typeface="Lucida Sans Unicode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3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9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reeform 1"/>
          <p:cNvSpPr>
            <a:spLocks noChangeArrowheads="1"/>
          </p:cNvSpPr>
          <p:nvPr/>
        </p:nvSpPr>
        <p:spPr bwMode="auto">
          <a:xfrm>
            <a:off x="500063" y="5945188"/>
            <a:ext cx="4940300" cy="920750"/>
          </a:xfrm>
          <a:custGeom>
            <a:avLst/>
            <a:gdLst>
              <a:gd name="G0" fmla="+- 7150 0 0"/>
              <a:gd name="G1" fmla="+- 1 0 0"/>
              <a:gd name="G2" fmla="+- 8 0 0"/>
              <a:gd name="G3" fmla="*/ 1 35019 51712"/>
              <a:gd name="T0" fmla="*/ 0 w 7485"/>
              <a:gd name="T1" fmla="*/ 0 h 337"/>
              <a:gd name="T2" fmla="*/ 5760 w 7485"/>
              <a:gd name="T3" fmla="*/ 0 h 337"/>
              <a:gd name="T4" fmla="*/ 5760 w 7485"/>
              <a:gd name="T5" fmla="*/ 528 h 337"/>
              <a:gd name="T6" fmla="*/ 48 w 7485"/>
              <a:gd name="T7" fmla="*/ 0 h 337"/>
              <a:gd name="T8" fmla="*/ 0 w 7485"/>
              <a:gd name="T9" fmla="*/ 0 h 337"/>
              <a:gd name="T10" fmla="*/ 7485 w 7485"/>
              <a:gd name="T11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Lucida Sans Unicode" pitchFamily="32" charset="0"/>
              <a:ea typeface="Microsoft YaHei" charset="-122"/>
              <a:cs typeface="+mn-cs"/>
            </a:endParaRPr>
          </a:p>
        </p:txBody>
      </p:sp>
      <p:sp>
        <p:nvSpPr>
          <p:cNvPr id="3074" name="Freeform 2"/>
          <p:cNvSpPr>
            <a:spLocks noChangeArrowheads="1"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G0" fmla="+- 5006 0 0"/>
              <a:gd name="G1" fmla="+- 1 0 0"/>
              <a:gd name="G2" fmla="+- 8 0 0"/>
              <a:gd name="G3" fmla="*/ 1 35019 51712"/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w 5591"/>
              <a:gd name="T9" fmla="*/ 0 h 588"/>
              <a:gd name="T10" fmla="*/ 5591 w 5591"/>
              <a:gd name="T11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Lucida Sans Unicode" pitchFamily="32" charset="0"/>
              <a:ea typeface="Microsoft YaHei" charset="-122"/>
              <a:cs typeface="+mn-cs"/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-12700" y="5784850"/>
            <a:ext cx="3413125" cy="1090613"/>
            <a:chOff x="-8" y="3644"/>
            <a:chExt cx="2150" cy="687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-8" y="3644"/>
              <a:ext cx="2150" cy="6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0" cy="22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l-PL">
                <a:latin typeface="Lucida Sans Unicode" pitchFamily="32" charset="0"/>
                <a:ea typeface="Microsoft YaHei" charset="-122"/>
                <a:cs typeface="+mn-cs"/>
              </a:endParaRPr>
            </a:p>
          </p:txBody>
        </p:sp>
      </p:grp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9050" y="5772150"/>
            <a:ext cx="3421063" cy="110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7FC4DD"/>
              </a:gs>
              <a:gs pos="100000">
                <a:srgbClr val="1389A6"/>
              </a:gs>
            </a:gsLst>
            <a:lin ang="5400000" scaled="1"/>
          </a:gradFill>
          <a:ln w="3240" cap="rnd">
            <a:solidFill>
              <a:srgbClr val="1E768C"/>
            </a:solidFill>
            <a:miter lim="800000"/>
            <a:headEnd/>
            <a:tailEnd/>
          </a:ln>
          <a:effectLst>
            <a:outerShdw dist="12600" dir="5400000" algn="ctr" rotWithShape="0">
              <a:srgbClr val="000000">
                <a:alpha val="46030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Lucida Sans Unicode" pitchFamily="32" charset="0"/>
              <a:ea typeface="Microsoft YaHei" charset="-122"/>
              <a:cs typeface="+mn-cs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7FC4DD"/>
              </a:gs>
              <a:gs pos="100000">
                <a:srgbClr val="1389A6"/>
              </a:gs>
            </a:gsLst>
            <a:lin ang="5400000" scaled="1"/>
          </a:gradFill>
          <a:ln w="3240" cap="rnd">
            <a:solidFill>
              <a:srgbClr val="1E768C"/>
            </a:solidFill>
            <a:miter lim="800000"/>
            <a:headEnd/>
            <a:tailEnd/>
          </a:ln>
          <a:effectLst>
            <a:outerShdw dist="12600" dir="5400000" algn="ctr" rotWithShape="0">
              <a:srgbClr val="000000">
                <a:alpha val="46030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Lucida Sans Unicode" pitchFamily="32" charset="0"/>
              <a:ea typeface="Microsoft YaHei" charset="-122"/>
              <a:cs typeface="+mn-cs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308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6727825" y="6408738"/>
            <a:ext cx="1917700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pl-PL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Lucida Sans Unicode" pitchFamily="32" charset="0"/>
              <a:ea typeface="Microsoft YaHei" charset="-122"/>
              <a:cs typeface="+mn-cs"/>
            </a:endParaRP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5125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83A615FD-A6EB-4C2A-B291-4F5EFC864EAB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EF5FA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EF5FA"/>
          </a:solidFill>
          <a:latin typeface="Lucida Sans Unicode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EF5FA"/>
          </a:solidFill>
          <a:latin typeface="Lucida Sans Unicode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EF5FA"/>
          </a:solidFill>
          <a:latin typeface="Lucida Sans Unicode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EF5FA"/>
          </a:solidFill>
          <a:latin typeface="Lucida Sans Unicode" pitchFamily="32" charset="0"/>
          <a:ea typeface="Microsoft YaHei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DEF5FA"/>
          </a:solidFill>
          <a:latin typeface="Lucida Sans Unicode" pitchFamily="32" charset="0"/>
          <a:ea typeface="Microsoft YaHei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DEF5FA"/>
          </a:solidFill>
          <a:latin typeface="Lucida Sans Unicode" pitchFamily="32" charset="0"/>
          <a:ea typeface="Microsoft YaHei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DEF5FA"/>
          </a:solidFill>
          <a:latin typeface="Lucida Sans Unicode" pitchFamily="32" charset="0"/>
          <a:ea typeface="Microsoft YaHei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DEF5FA"/>
          </a:solidFill>
          <a:latin typeface="Lucida Sans Unicode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7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3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1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9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reeform 1"/>
          <p:cNvSpPr>
            <a:spLocks noChangeArrowheads="1"/>
          </p:cNvSpPr>
          <p:nvPr/>
        </p:nvSpPr>
        <p:spPr bwMode="auto">
          <a:xfrm>
            <a:off x="500063" y="5945188"/>
            <a:ext cx="4940300" cy="920750"/>
          </a:xfrm>
          <a:custGeom>
            <a:avLst/>
            <a:gdLst>
              <a:gd name="G0" fmla="+- 7150 0 0"/>
              <a:gd name="G1" fmla="+- 1 0 0"/>
              <a:gd name="G2" fmla="+- 8 0 0"/>
              <a:gd name="G3" fmla="*/ 1 35019 51712"/>
              <a:gd name="T0" fmla="*/ 0 w 7485"/>
              <a:gd name="T1" fmla="*/ 0 h 337"/>
              <a:gd name="T2" fmla="*/ 5760 w 7485"/>
              <a:gd name="T3" fmla="*/ 0 h 337"/>
              <a:gd name="T4" fmla="*/ 5760 w 7485"/>
              <a:gd name="T5" fmla="*/ 528 h 337"/>
              <a:gd name="T6" fmla="*/ 48 w 7485"/>
              <a:gd name="T7" fmla="*/ 0 h 337"/>
              <a:gd name="T8" fmla="*/ 0 w 7485"/>
              <a:gd name="T9" fmla="*/ 0 h 337"/>
              <a:gd name="T10" fmla="*/ 7485 w 7485"/>
              <a:gd name="T11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Lucida Sans Unicode" pitchFamily="32" charset="0"/>
              <a:ea typeface="Microsoft YaHei" charset="-122"/>
              <a:cs typeface="+mn-cs"/>
            </a:endParaRPr>
          </a:p>
        </p:txBody>
      </p:sp>
      <p:sp>
        <p:nvSpPr>
          <p:cNvPr id="4098" name="Freeform 2"/>
          <p:cNvSpPr>
            <a:spLocks noChangeArrowheads="1"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G0" fmla="+- 5006 0 0"/>
              <a:gd name="G1" fmla="+- 1 0 0"/>
              <a:gd name="G2" fmla="+- 8 0 0"/>
              <a:gd name="G3" fmla="*/ 1 35019 51712"/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w 5591"/>
              <a:gd name="T9" fmla="*/ 0 h 588"/>
              <a:gd name="T10" fmla="*/ 5591 w 5591"/>
              <a:gd name="T11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Lucida Sans Unicode" pitchFamily="32" charset="0"/>
              <a:ea typeface="Microsoft YaHei" charset="-122"/>
              <a:cs typeface="+mn-cs"/>
            </a:endParaRP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-12700" y="5784850"/>
            <a:ext cx="3413125" cy="1090613"/>
            <a:chOff x="-8" y="3644"/>
            <a:chExt cx="2150" cy="687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-8" y="3644"/>
              <a:ext cx="2150" cy="6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0" cy="22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l-PL">
                <a:latin typeface="Lucida Sans Unicode" pitchFamily="32" charset="0"/>
                <a:ea typeface="Microsoft YaHei" charset="-122"/>
                <a:cs typeface="+mn-cs"/>
              </a:endParaRPr>
            </a:p>
          </p:txBody>
        </p:sp>
      </p:grp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9050" y="5772150"/>
            <a:ext cx="3421063" cy="110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410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6727825" y="6408738"/>
            <a:ext cx="1917700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pl-PL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Lucida Sans Unicode" pitchFamily="32" charset="0"/>
              <a:ea typeface="Microsoft YaHei" charset="-122"/>
              <a:cs typeface="+mn-cs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5125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B211F703-50BD-4047-8C8E-64FC5611F70C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EF5FA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EF5FA"/>
          </a:solidFill>
          <a:latin typeface="Lucida Sans Unicode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EF5FA"/>
          </a:solidFill>
          <a:latin typeface="Lucida Sans Unicode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EF5FA"/>
          </a:solidFill>
          <a:latin typeface="Lucida Sans Unicode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EF5FA"/>
          </a:solidFill>
          <a:latin typeface="Lucida Sans Unicode" pitchFamily="32" charset="0"/>
          <a:ea typeface="Microsoft YaHei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DEF5FA"/>
          </a:solidFill>
          <a:latin typeface="Lucida Sans Unicode" pitchFamily="32" charset="0"/>
          <a:ea typeface="Microsoft YaHei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DEF5FA"/>
          </a:solidFill>
          <a:latin typeface="Lucida Sans Unicode" pitchFamily="32" charset="0"/>
          <a:ea typeface="Microsoft YaHei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DEF5FA"/>
          </a:solidFill>
          <a:latin typeface="Lucida Sans Unicode" pitchFamily="32" charset="0"/>
          <a:ea typeface="Microsoft YaHei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DEF5FA"/>
          </a:solidFill>
          <a:latin typeface="Lucida Sans Unicode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7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3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1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9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727825" y="6408738"/>
            <a:ext cx="1917700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pl-PL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Lucida Sans Unicode" pitchFamily="32" charset="0"/>
              <a:ea typeface="Microsoft YaHei" charset="-122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5125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EF77AE41-E9FC-447F-B274-48846B71FFA8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2" charset="0"/>
          <a:ea typeface="Microsoft YaHei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46"/>
          </a:solidFill>
          <a:latin typeface="Lucida Sans Unicode" pitchFamily="32" charset="0"/>
          <a:ea typeface="Microsoft YaHei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46"/>
          </a:solidFill>
          <a:latin typeface="Lucida Sans Unicode" pitchFamily="32" charset="0"/>
          <a:ea typeface="Microsoft YaHei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46"/>
          </a:solidFill>
          <a:latin typeface="Lucida Sans Unicode" pitchFamily="32" charset="0"/>
          <a:ea typeface="Microsoft YaHei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46"/>
          </a:solidFill>
          <a:latin typeface="Lucida Sans Unicode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3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9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Freeform 1"/>
          <p:cNvSpPr>
            <a:spLocks noChangeArrowheads="1"/>
          </p:cNvSpPr>
          <p:nvPr/>
        </p:nvSpPr>
        <p:spPr bwMode="auto">
          <a:xfrm>
            <a:off x="500063" y="5945188"/>
            <a:ext cx="4940300" cy="920750"/>
          </a:xfrm>
          <a:custGeom>
            <a:avLst/>
            <a:gdLst>
              <a:gd name="G0" fmla="+- 7150 0 0"/>
              <a:gd name="G1" fmla="+- 1 0 0"/>
              <a:gd name="G2" fmla="+- 8 0 0"/>
              <a:gd name="G3" fmla="*/ 1 35019 51712"/>
              <a:gd name="T0" fmla="*/ 0 w 7485"/>
              <a:gd name="T1" fmla="*/ 0 h 337"/>
              <a:gd name="T2" fmla="*/ 5760 w 7485"/>
              <a:gd name="T3" fmla="*/ 0 h 337"/>
              <a:gd name="T4" fmla="*/ 5760 w 7485"/>
              <a:gd name="T5" fmla="*/ 528 h 337"/>
              <a:gd name="T6" fmla="*/ 48 w 7485"/>
              <a:gd name="T7" fmla="*/ 0 h 337"/>
              <a:gd name="T8" fmla="*/ 0 w 7485"/>
              <a:gd name="T9" fmla="*/ 0 h 337"/>
              <a:gd name="T10" fmla="*/ 7485 w 7485"/>
              <a:gd name="T11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Lucida Sans Unicode" pitchFamily="32" charset="0"/>
              <a:ea typeface="Microsoft YaHei" charset="-122"/>
              <a:cs typeface="+mn-cs"/>
            </a:endParaRPr>
          </a:p>
        </p:txBody>
      </p:sp>
      <p:sp>
        <p:nvSpPr>
          <p:cNvPr id="6146" name="Freeform 2"/>
          <p:cNvSpPr>
            <a:spLocks noChangeArrowheads="1"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G0" fmla="+- 5006 0 0"/>
              <a:gd name="G1" fmla="+- 1 0 0"/>
              <a:gd name="G2" fmla="+- 8 0 0"/>
              <a:gd name="G3" fmla="*/ 1 35019 51712"/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w 5591"/>
              <a:gd name="T9" fmla="*/ 0 h 588"/>
              <a:gd name="T10" fmla="*/ 5591 w 5591"/>
              <a:gd name="T11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Lucida Sans Unicode" pitchFamily="32" charset="0"/>
              <a:ea typeface="Microsoft YaHei" charset="-122"/>
              <a:cs typeface="+mn-cs"/>
            </a:endParaRPr>
          </a:p>
        </p:txBody>
      </p:sp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-12700" y="5784850"/>
            <a:ext cx="3413125" cy="1090613"/>
            <a:chOff x="-8" y="3644"/>
            <a:chExt cx="2150" cy="687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-8" y="3644"/>
              <a:ext cx="2150" cy="6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0" cy="22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l-PL">
                <a:latin typeface="Lucida Sans Unicode" pitchFamily="32" charset="0"/>
                <a:ea typeface="Microsoft YaHei" charset="-122"/>
                <a:cs typeface="+mn-cs"/>
              </a:endParaRPr>
            </a:p>
          </p:txBody>
        </p:sp>
      </p:grp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9050" y="5772150"/>
            <a:ext cx="3421063" cy="110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61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6727825" y="6408738"/>
            <a:ext cx="1917700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pl-PL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Lucida Sans Unicode" pitchFamily="32" charset="0"/>
              <a:ea typeface="Microsoft YaHei" charset="-122"/>
              <a:cs typeface="+mn-cs"/>
            </a:endParaRP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5125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9A9427B0-0184-4B17-95D7-EA994E53A694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EF5FA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EF5FA"/>
          </a:solidFill>
          <a:latin typeface="Lucida Sans Unicode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EF5FA"/>
          </a:solidFill>
          <a:latin typeface="Lucida Sans Unicode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EF5FA"/>
          </a:solidFill>
          <a:latin typeface="Lucida Sans Unicode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EF5FA"/>
          </a:solidFill>
          <a:latin typeface="Lucida Sans Unicode" pitchFamily="32" charset="0"/>
          <a:ea typeface="Microsoft YaHei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DEF5FA"/>
          </a:solidFill>
          <a:latin typeface="Lucida Sans Unicode" pitchFamily="32" charset="0"/>
          <a:ea typeface="Microsoft YaHei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DEF5FA"/>
          </a:solidFill>
          <a:latin typeface="Lucida Sans Unicode" pitchFamily="32" charset="0"/>
          <a:ea typeface="Microsoft YaHei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DEF5FA"/>
          </a:solidFill>
          <a:latin typeface="Lucida Sans Unicode" pitchFamily="32" charset="0"/>
          <a:ea typeface="Microsoft YaHei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DEF5FA"/>
          </a:solidFill>
          <a:latin typeface="Lucida Sans Unicode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7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3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1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9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727825" y="6408738"/>
            <a:ext cx="1917700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pl-PL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Lucida Sans Unicode" pitchFamily="32" charset="0"/>
              <a:ea typeface="Microsoft YaHei" charset="-122"/>
              <a:cs typeface="+mn-cs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5125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AA550303-6203-4647-91F8-F4A485125170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2" charset="0"/>
          <a:ea typeface="Microsoft YaHei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46"/>
          </a:solidFill>
          <a:latin typeface="Lucida Sans Unicode" pitchFamily="32" charset="0"/>
          <a:ea typeface="Microsoft YaHei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46"/>
          </a:solidFill>
          <a:latin typeface="Lucida Sans Unicode" pitchFamily="32" charset="0"/>
          <a:ea typeface="Microsoft YaHei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46"/>
          </a:solidFill>
          <a:latin typeface="Lucida Sans Unicode" pitchFamily="32" charset="0"/>
          <a:ea typeface="Microsoft YaHei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464646"/>
          </a:solidFill>
          <a:latin typeface="Lucida Sans Unicode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3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9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Freeform 1"/>
          <p:cNvSpPr>
            <a:spLocks noChangeArrowheads="1"/>
          </p:cNvSpPr>
          <p:nvPr/>
        </p:nvSpPr>
        <p:spPr bwMode="auto">
          <a:xfrm>
            <a:off x="500063" y="5945188"/>
            <a:ext cx="4940300" cy="920750"/>
          </a:xfrm>
          <a:custGeom>
            <a:avLst/>
            <a:gdLst>
              <a:gd name="G0" fmla="+- 7150 0 0"/>
              <a:gd name="G1" fmla="+- 1 0 0"/>
              <a:gd name="G2" fmla="+- 8 0 0"/>
              <a:gd name="G3" fmla="*/ 1 35019 51712"/>
              <a:gd name="T0" fmla="*/ 0 w 7485"/>
              <a:gd name="T1" fmla="*/ 0 h 337"/>
              <a:gd name="T2" fmla="*/ 5760 w 7485"/>
              <a:gd name="T3" fmla="*/ 0 h 337"/>
              <a:gd name="T4" fmla="*/ 5760 w 7485"/>
              <a:gd name="T5" fmla="*/ 528 h 337"/>
              <a:gd name="T6" fmla="*/ 48 w 7485"/>
              <a:gd name="T7" fmla="*/ 0 h 337"/>
              <a:gd name="T8" fmla="*/ 0 w 7485"/>
              <a:gd name="T9" fmla="*/ 0 h 337"/>
              <a:gd name="T10" fmla="*/ 7485 w 7485"/>
              <a:gd name="T11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Lucida Sans Unicode" pitchFamily="32" charset="0"/>
              <a:ea typeface="Microsoft YaHei" charset="-122"/>
              <a:cs typeface="+mn-cs"/>
            </a:endParaRPr>
          </a:p>
        </p:txBody>
      </p:sp>
      <p:sp>
        <p:nvSpPr>
          <p:cNvPr id="8194" name="Freeform 2"/>
          <p:cNvSpPr>
            <a:spLocks noChangeArrowheads="1"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G0" fmla="+- 5006 0 0"/>
              <a:gd name="G1" fmla="+- 1 0 0"/>
              <a:gd name="G2" fmla="+- 8 0 0"/>
              <a:gd name="G3" fmla="*/ 1 35019 51712"/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w 5591"/>
              <a:gd name="T9" fmla="*/ 0 h 588"/>
              <a:gd name="T10" fmla="*/ 5591 w 5591"/>
              <a:gd name="T11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Lucida Sans Unicode" pitchFamily="32" charset="0"/>
              <a:ea typeface="Microsoft YaHei" charset="-122"/>
              <a:cs typeface="+mn-cs"/>
            </a:endParaRPr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-12700" y="5784850"/>
            <a:ext cx="3413125" cy="1090613"/>
            <a:chOff x="-8" y="3644"/>
            <a:chExt cx="2150" cy="687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-8" y="3644"/>
              <a:ext cx="2150" cy="6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0" cy="22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l-PL">
                <a:latin typeface="Lucida Sans Unicode" pitchFamily="32" charset="0"/>
                <a:ea typeface="Microsoft YaHei" charset="-122"/>
                <a:cs typeface="+mn-cs"/>
              </a:endParaRPr>
            </a:p>
          </p:txBody>
        </p:sp>
      </p:grp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9050" y="5772150"/>
            <a:ext cx="3421063" cy="110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7FC4DD"/>
              </a:gs>
              <a:gs pos="100000">
                <a:srgbClr val="1389A6"/>
              </a:gs>
            </a:gsLst>
            <a:lin ang="5400000" scaled="1"/>
          </a:gradFill>
          <a:ln w="3240" cap="rnd">
            <a:solidFill>
              <a:srgbClr val="1E768C"/>
            </a:solidFill>
            <a:miter lim="800000"/>
            <a:headEnd/>
            <a:tailEnd/>
          </a:ln>
          <a:effectLst>
            <a:outerShdw dist="12600" dir="5400000" algn="ctr" rotWithShape="0">
              <a:srgbClr val="000000">
                <a:alpha val="46030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Lucida Sans Unicode" pitchFamily="32" charset="0"/>
              <a:ea typeface="Microsoft YaHei" charset="-122"/>
              <a:cs typeface="+mn-cs"/>
            </a:endParaRP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7FC4DD"/>
              </a:gs>
              <a:gs pos="100000">
                <a:srgbClr val="1389A6"/>
              </a:gs>
            </a:gsLst>
            <a:lin ang="5400000" scaled="1"/>
          </a:gradFill>
          <a:ln w="3240" cap="rnd">
            <a:solidFill>
              <a:srgbClr val="1E768C"/>
            </a:solidFill>
            <a:miter lim="800000"/>
            <a:headEnd/>
            <a:tailEnd/>
          </a:ln>
          <a:effectLst>
            <a:outerShdw dist="12600" dir="5400000" algn="ctr" rotWithShape="0">
              <a:srgbClr val="000000">
                <a:alpha val="46030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Lucida Sans Unicode" pitchFamily="32" charset="0"/>
              <a:ea typeface="Microsoft YaHei" charset="-122"/>
              <a:cs typeface="+mn-cs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820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6727825" y="6408738"/>
            <a:ext cx="1917700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endParaRPr lang="pl-PL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Lucida Sans Unicode" pitchFamily="32" charset="0"/>
              <a:ea typeface="Microsoft YaHei" charset="-122"/>
              <a:cs typeface="+mn-cs"/>
            </a:endParaRP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5125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fld id="{E53410B2-0B6B-4E9E-9849-E1B033444142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EF5FA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EF5FA"/>
          </a:solidFill>
          <a:latin typeface="Lucida Sans Unicode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EF5FA"/>
          </a:solidFill>
          <a:latin typeface="Lucida Sans Unicode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EF5FA"/>
          </a:solidFill>
          <a:latin typeface="Lucida Sans Unicode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DEF5FA"/>
          </a:solidFill>
          <a:latin typeface="Lucida Sans Unicode" pitchFamily="32" charset="0"/>
          <a:ea typeface="Microsoft YaHei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DEF5FA"/>
          </a:solidFill>
          <a:latin typeface="Lucida Sans Unicode" pitchFamily="32" charset="0"/>
          <a:ea typeface="Microsoft YaHei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DEF5FA"/>
          </a:solidFill>
          <a:latin typeface="Lucida Sans Unicode" pitchFamily="32" charset="0"/>
          <a:ea typeface="Microsoft YaHei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DEF5FA"/>
          </a:solidFill>
          <a:latin typeface="Lucida Sans Unicode" pitchFamily="32" charset="0"/>
          <a:ea typeface="Microsoft YaHei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DEF5FA"/>
          </a:solidFill>
          <a:latin typeface="Lucida Sans Unicode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7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3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1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9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50" y="542925"/>
            <a:ext cx="8259763" cy="184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611188" y="2636838"/>
            <a:ext cx="7772400" cy="1200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45720" tIns="46800" rIns="45720" bIns="46800"/>
          <a:lstStyle/>
          <a:p>
            <a:pPr algn="ctr">
              <a:lnSpc>
                <a:spcPct val="90000"/>
              </a:lnSpc>
              <a:spcBef>
                <a:spcPts val="400"/>
              </a:spcBef>
              <a:buSzPct val="68000"/>
              <a:tabLst>
                <a:tab pos="0" algn="l"/>
                <a:tab pos="803275" algn="l"/>
                <a:tab pos="1717675" algn="l"/>
                <a:tab pos="2632075" algn="l"/>
                <a:tab pos="3546475" algn="l"/>
                <a:tab pos="4460875" algn="l"/>
                <a:tab pos="5375275" algn="l"/>
                <a:tab pos="6289675" algn="l"/>
                <a:tab pos="7204075" algn="l"/>
                <a:tab pos="8118475" algn="l"/>
                <a:tab pos="9032875" algn="l"/>
                <a:tab pos="9947275" algn="l"/>
              </a:tabLst>
            </a:pPr>
            <a:r>
              <a:rPr lang="pl-PL" sz="2500" dirty="0">
                <a:solidFill>
                  <a:srgbClr val="464646"/>
                </a:solidFill>
              </a:rPr>
              <a:t>Obóz </a:t>
            </a:r>
            <a:r>
              <a:rPr lang="pl-PL" sz="2500" dirty="0" smtClean="0">
                <a:solidFill>
                  <a:srgbClr val="464646"/>
                </a:solidFill>
              </a:rPr>
              <a:t>motorowo-żeglarski</a:t>
            </a:r>
            <a:endParaRPr lang="pl-PL" sz="2500" dirty="0">
              <a:solidFill>
                <a:srgbClr val="464646"/>
              </a:solidFill>
            </a:endParaRPr>
          </a:p>
          <a:p>
            <a:pPr algn="ctr">
              <a:lnSpc>
                <a:spcPct val="90000"/>
              </a:lnSpc>
              <a:spcBef>
                <a:spcPts val="400"/>
              </a:spcBef>
              <a:buSzPct val="68000"/>
              <a:tabLst>
                <a:tab pos="0" algn="l"/>
                <a:tab pos="803275" algn="l"/>
                <a:tab pos="1717675" algn="l"/>
                <a:tab pos="2632075" algn="l"/>
                <a:tab pos="3546475" algn="l"/>
                <a:tab pos="4460875" algn="l"/>
                <a:tab pos="5375275" algn="l"/>
                <a:tab pos="6289675" algn="l"/>
                <a:tab pos="7204075" algn="l"/>
                <a:tab pos="8118475" algn="l"/>
                <a:tab pos="9032875" algn="l"/>
                <a:tab pos="9947275" algn="l"/>
              </a:tabLst>
            </a:pPr>
            <a:r>
              <a:rPr lang="pl-PL" sz="2500" dirty="0">
                <a:solidFill>
                  <a:srgbClr val="464646"/>
                </a:solidFill>
              </a:rPr>
              <a:t>Organizowany przez Spółdzielnię Socjalną KOFISPORT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63538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700" dirty="0">
                <a:solidFill>
                  <a:srgbClr val="000000"/>
                </a:solidFill>
                <a:latin typeface="Lucida Sans Unicode" pitchFamily="32" charset="0"/>
                <a:ea typeface="Microsoft YaHei" charset="-122"/>
                <a:cs typeface="+mn-cs"/>
              </a:rPr>
              <a:t>Telefony komórkowe- </a:t>
            </a:r>
            <a:r>
              <a:rPr lang="pl-PL" sz="2700" dirty="0" smtClean="0">
                <a:solidFill>
                  <a:srgbClr val="000000"/>
                </a:solidFill>
                <a:latin typeface="Lucida Sans Unicode" pitchFamily="32" charset="0"/>
                <a:ea typeface="Microsoft YaHei" charset="-122"/>
                <a:cs typeface="+mn-cs"/>
              </a:rPr>
              <a:t>uczestnicy </a:t>
            </a:r>
            <a:r>
              <a:rPr lang="pl-PL" sz="2700" dirty="0">
                <a:solidFill>
                  <a:srgbClr val="000000"/>
                </a:solidFill>
                <a:latin typeface="Lucida Sans Unicode" pitchFamily="32" charset="0"/>
                <a:ea typeface="Microsoft YaHei" charset="-122"/>
                <a:cs typeface="+mn-cs"/>
              </a:rPr>
              <a:t>przechowują u </a:t>
            </a:r>
            <a:r>
              <a:rPr lang="pl-PL" sz="2700" dirty="0" smtClean="0">
                <a:solidFill>
                  <a:srgbClr val="000000"/>
                </a:solidFill>
                <a:latin typeface="Lucida Sans Unicode" pitchFamily="32" charset="0"/>
                <a:ea typeface="Microsoft YaHei" charset="-122"/>
                <a:cs typeface="+mn-cs"/>
              </a:rPr>
              <a:t>wychowawców lub w kajutach na czas pływania. Na czas zajęć /pływania są wyciszone/wyłączone.</a:t>
            </a:r>
            <a:endParaRPr lang="pl-PL" sz="2700" dirty="0">
              <a:solidFill>
                <a:srgbClr val="000000"/>
              </a:solidFill>
              <a:latin typeface="Lucida Sans Unicode" pitchFamily="32" charset="0"/>
              <a:ea typeface="Microsoft YaHei" charset="-122"/>
              <a:cs typeface="+mn-cs"/>
            </a:endParaRPr>
          </a:p>
          <a:p>
            <a:pPr marL="363538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pl-PL" sz="2700" dirty="0">
              <a:solidFill>
                <a:srgbClr val="000000"/>
              </a:solidFill>
              <a:latin typeface="Lucida Sans Unicode" pitchFamily="32" charset="0"/>
              <a:ea typeface="Microsoft YaHei" charset="-122"/>
              <a:cs typeface="+mn-cs"/>
            </a:endParaRPr>
          </a:p>
          <a:p>
            <a:pPr marL="363538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700" dirty="0" err="1">
                <a:solidFill>
                  <a:srgbClr val="000000"/>
                </a:solidFill>
                <a:latin typeface="Lucida Sans Unicode" pitchFamily="32" charset="0"/>
                <a:ea typeface="Microsoft YaHei" charset="-122"/>
                <a:cs typeface="+mn-cs"/>
              </a:rPr>
              <a:t>Teblety</a:t>
            </a:r>
            <a:r>
              <a:rPr lang="pl-PL" sz="2700" dirty="0">
                <a:solidFill>
                  <a:srgbClr val="000000"/>
                </a:solidFill>
                <a:latin typeface="Lucida Sans Unicode" pitchFamily="32" charset="0"/>
                <a:ea typeface="Microsoft YaHei" charset="-122"/>
                <a:cs typeface="+mn-cs"/>
              </a:rPr>
              <a:t>, konsole przenośne do gier itp.</a:t>
            </a:r>
          </a:p>
          <a:p>
            <a:pPr marL="363538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pl-PL" sz="2700" dirty="0">
              <a:solidFill>
                <a:srgbClr val="000000"/>
              </a:solidFill>
              <a:latin typeface="Lucida Sans Unicode" pitchFamily="32" charset="0"/>
              <a:ea typeface="Microsoft YaHei" charset="-122"/>
              <a:cs typeface="+mn-cs"/>
            </a:endParaRPr>
          </a:p>
          <a:p>
            <a:pPr marL="363538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700" dirty="0">
                <a:solidFill>
                  <a:srgbClr val="000000"/>
                </a:solidFill>
                <a:latin typeface="Lucida Sans Unicode" pitchFamily="32" charset="0"/>
                <a:ea typeface="Microsoft YaHei" charset="-122"/>
                <a:cs typeface="+mn-cs"/>
              </a:rPr>
              <a:t>Chipsy, Słodycze, napoje gazowane słodkie. Prosimy nie uposażać dzieci w zapasy!</a:t>
            </a:r>
          </a:p>
          <a:p>
            <a:pPr marL="363538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pl-PL" sz="2700" dirty="0">
              <a:solidFill>
                <a:srgbClr val="000000"/>
              </a:solidFill>
              <a:latin typeface="Lucida Sans Unicode" pitchFamily="32" charset="0"/>
              <a:ea typeface="Microsoft YaHei" charset="-122"/>
              <a:cs typeface="+mn-cs"/>
            </a:endParaRPr>
          </a:p>
          <a:p>
            <a:pPr marL="363538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700" dirty="0">
                <a:solidFill>
                  <a:srgbClr val="000000"/>
                </a:solidFill>
                <a:latin typeface="Lucida Sans Unicode" pitchFamily="32" charset="0"/>
                <a:ea typeface="Microsoft YaHei" charset="-122"/>
                <a:cs typeface="+mn-cs"/>
              </a:rPr>
              <a:t>Używki</a:t>
            </a:r>
          </a:p>
          <a:p>
            <a:pPr marL="365125" indent="-254000">
              <a:spcBef>
                <a:spcPts val="400"/>
              </a:spcBef>
              <a:buSzPct val="68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pl-PL" sz="2700" dirty="0">
              <a:solidFill>
                <a:srgbClr val="000000"/>
              </a:solidFill>
              <a:latin typeface="Lucida Sans Unicode" pitchFamily="32" charset="0"/>
              <a:ea typeface="Microsoft YaHei" charset="-122"/>
              <a:cs typeface="+mn-cs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57200" y="642918"/>
            <a:ext cx="8229600" cy="53641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65125" indent="-254000" algn="ctr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l-PL" sz="2700" b="1" dirty="0">
                <a:solidFill>
                  <a:srgbClr val="000000"/>
                </a:solidFill>
                <a:latin typeface="Lucida Sans Unicode" pitchFamily="32" charset="0"/>
                <a:ea typeface="Microsoft YaHei" charset="-122"/>
                <a:cs typeface="+mn-cs"/>
              </a:rPr>
              <a:t>MIEJSCE </a:t>
            </a:r>
            <a:r>
              <a:rPr lang="pl-PL" sz="2700" b="1" dirty="0" smtClean="0">
                <a:solidFill>
                  <a:srgbClr val="000000"/>
                </a:solidFill>
                <a:latin typeface="Lucida Sans Unicode" pitchFamily="32" charset="0"/>
                <a:ea typeface="Microsoft YaHei" charset="-122"/>
                <a:cs typeface="+mn-cs"/>
              </a:rPr>
              <a:t>ZBIÓRKI i godzina wyjazdu</a:t>
            </a:r>
            <a:r>
              <a:rPr lang="pl-PL" sz="2700" dirty="0" smtClean="0">
                <a:solidFill>
                  <a:srgbClr val="000000"/>
                </a:solidFill>
                <a:latin typeface="Lucida Sans Unicode" pitchFamily="32" charset="0"/>
                <a:ea typeface="Microsoft YaHei" charset="-122"/>
                <a:cs typeface="+mn-cs"/>
              </a:rPr>
              <a:t>:</a:t>
            </a:r>
          </a:p>
          <a:p>
            <a:pPr marL="365125" indent="-254000" algn="ctr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pl-PL" sz="2700" dirty="0">
              <a:solidFill>
                <a:srgbClr val="000000"/>
              </a:solidFill>
              <a:latin typeface="Lucida Sans Unicode" pitchFamily="32" charset="0"/>
              <a:ea typeface="Microsoft YaHei" charset="-122"/>
              <a:cs typeface="+mn-cs"/>
            </a:endParaRPr>
          </a:p>
          <a:p>
            <a:pPr marL="365125" indent="-254000" algn="ctr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l-PL" sz="2700" dirty="0" smtClean="0">
                <a:solidFill>
                  <a:srgbClr val="000000"/>
                </a:solidFill>
                <a:latin typeface="Lucida Sans Unicode" pitchFamily="32" charset="0"/>
                <a:ea typeface="Microsoft YaHei" charset="-122"/>
                <a:cs typeface="+mn-cs"/>
              </a:rPr>
              <a:t>PARKING </a:t>
            </a:r>
            <a:r>
              <a:rPr lang="pl-PL" sz="2700" dirty="0">
                <a:solidFill>
                  <a:srgbClr val="000000"/>
                </a:solidFill>
                <a:latin typeface="Lucida Sans Unicode" pitchFamily="32" charset="0"/>
                <a:ea typeface="Microsoft YaHei" charset="-122"/>
                <a:cs typeface="+mn-cs"/>
              </a:rPr>
              <a:t>przy  PARKU WODNYM </a:t>
            </a:r>
          </a:p>
          <a:p>
            <a:pPr marL="365125" indent="-254000" algn="ctr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l-PL" sz="2700" dirty="0">
                <a:solidFill>
                  <a:srgbClr val="000000"/>
                </a:solidFill>
                <a:latin typeface="Lucida Sans Unicode" pitchFamily="32" charset="0"/>
                <a:ea typeface="Microsoft YaHei" charset="-122"/>
                <a:cs typeface="+mn-cs"/>
              </a:rPr>
              <a:t>ul. wyszyńskiego</a:t>
            </a:r>
            <a:r>
              <a:rPr lang="pl-PL" sz="2700" dirty="0" smtClean="0">
                <a:solidFill>
                  <a:srgbClr val="000000"/>
                </a:solidFill>
                <a:latin typeface="Lucida Sans Unicode" pitchFamily="32" charset="0"/>
                <a:ea typeface="Microsoft YaHei" charset="-122"/>
                <a:cs typeface="+mn-cs"/>
              </a:rPr>
              <a:t>.</a:t>
            </a:r>
          </a:p>
          <a:p>
            <a:pPr marL="365125" indent="-254000" algn="ctr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pl-PL" sz="2700" dirty="0" smtClean="0">
              <a:solidFill>
                <a:srgbClr val="000000"/>
              </a:solidFill>
              <a:latin typeface="Lucida Sans Unicode" pitchFamily="32" charset="0"/>
              <a:ea typeface="Microsoft YaHei" charset="-122"/>
              <a:cs typeface="+mn-cs"/>
            </a:endParaRPr>
          </a:p>
          <a:p>
            <a:pPr marL="365125" indent="-254000" algn="ctr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l-PL" sz="2700" dirty="0" smtClean="0">
                <a:solidFill>
                  <a:srgbClr val="000000"/>
                </a:solidFill>
                <a:latin typeface="Lucida Sans Unicode" pitchFamily="32" charset="0"/>
                <a:ea typeface="Microsoft YaHei" charset="-122"/>
                <a:cs typeface="+mn-cs"/>
              </a:rPr>
              <a:t>Zbiórka godzina 12.00</a:t>
            </a:r>
          </a:p>
          <a:p>
            <a:pPr marL="365125" indent="-254000" algn="ctr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pl-PL" sz="2700" dirty="0">
              <a:solidFill>
                <a:srgbClr val="000000"/>
              </a:solidFill>
              <a:latin typeface="Lucida Sans Unicode" pitchFamily="32" charset="0"/>
              <a:ea typeface="Microsoft YaHei" charset="-122"/>
              <a:cs typeface="+mn-cs"/>
            </a:endParaRPr>
          </a:p>
          <a:p>
            <a:pPr marL="365125" indent="-254000" algn="ctr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l-PL" sz="2700" dirty="0" smtClean="0">
                <a:solidFill>
                  <a:srgbClr val="000000"/>
                </a:solidFill>
                <a:latin typeface="Lucida Sans Unicode" pitchFamily="32" charset="0"/>
                <a:ea typeface="Microsoft YaHei" charset="-122"/>
                <a:cs typeface="+mn-cs"/>
              </a:rPr>
              <a:t>WYJAZD Z PISZA 3.07.2021 godzina 11.00</a:t>
            </a:r>
            <a:endParaRPr lang="pl-PL" sz="2700" dirty="0">
              <a:solidFill>
                <a:srgbClr val="000000"/>
              </a:solidFill>
              <a:latin typeface="Lucida Sans Unicode" pitchFamily="32" charset="0"/>
              <a:ea typeface="Microsoft YaHei" charset="-122"/>
              <a:cs typeface="+mn-cs"/>
            </a:endParaRPr>
          </a:p>
          <a:p>
            <a:pPr marL="365125" indent="-254000" algn="ctr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pl-PL" sz="2700" b="1" dirty="0">
              <a:solidFill>
                <a:srgbClr val="000000"/>
              </a:solidFill>
              <a:latin typeface="Lucida Sans Unicode" pitchFamily="32" charset="0"/>
              <a:ea typeface="Microsoft YaHei" charset="-122"/>
              <a:cs typeface="+mn-cs"/>
            </a:endParaRPr>
          </a:p>
          <a:p>
            <a:pPr marL="365125" indent="-254000" algn="ctr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pl-PL" sz="2700" b="1" dirty="0">
              <a:solidFill>
                <a:srgbClr val="000000"/>
              </a:solidFill>
              <a:latin typeface="Lucida Sans Unicode" pitchFamily="32" charset="0"/>
              <a:ea typeface="Microsoft YaHei" charset="-122"/>
              <a:cs typeface="+mn-cs"/>
            </a:endParaRPr>
          </a:p>
          <a:p>
            <a:pPr marL="363538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pl-PL" sz="2700" b="1" dirty="0">
              <a:solidFill>
                <a:srgbClr val="000000"/>
              </a:solidFill>
              <a:latin typeface="Lucida Sans Unicode" pitchFamily="32" charset="0"/>
              <a:ea typeface="Microsoft YaHei" charset="-122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63538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l-PL" sz="2700">
              <a:solidFill>
                <a:srgbClr val="000000"/>
              </a:solidFill>
            </a:endParaRPr>
          </a:p>
          <a:p>
            <a:pPr marL="363538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l-PL" sz="2700">
              <a:solidFill>
                <a:srgbClr val="000000"/>
              </a:solidFill>
            </a:endParaRPr>
          </a:p>
          <a:p>
            <a:pPr marL="363538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sz="2700">
                <a:solidFill>
                  <a:srgbClr val="000000"/>
                </a:solidFill>
              </a:rPr>
              <a:t>Kamil Karpik- 664-095-152  (SMS)</a:t>
            </a:r>
          </a:p>
          <a:p>
            <a:pPr marL="363538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l-PL" sz="2700">
              <a:solidFill>
                <a:srgbClr val="000000"/>
              </a:solidFill>
            </a:endParaRPr>
          </a:p>
          <a:p>
            <a:pPr marL="363538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l-PL" sz="2700">
              <a:solidFill>
                <a:srgbClr val="000000"/>
              </a:solidFill>
            </a:endParaRPr>
          </a:p>
          <a:p>
            <a:pPr marL="363538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sz="2700">
                <a:solidFill>
                  <a:srgbClr val="000000"/>
                </a:solidFill>
              </a:rPr>
              <a:t>Telefon firmowy- 515-915-960 </a:t>
            </a:r>
          </a:p>
          <a:p>
            <a:pPr marL="363538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l-PL" sz="2700">
              <a:solidFill>
                <a:srgbClr val="000000"/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63538" indent="-255588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500">
                <a:solidFill>
                  <a:srgbClr val="000000"/>
                </a:solidFill>
                <a:latin typeface="Lucida Sans Unicode" pitchFamily="32" charset="0"/>
                <a:ea typeface="Microsoft YaHei" charset="-122"/>
                <a:cs typeface="+mn-cs"/>
              </a:rPr>
              <a:t>Czapka + okulary przeciwsłoneczne</a:t>
            </a:r>
          </a:p>
          <a:p>
            <a:pPr marL="363538" indent="-255588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500">
                <a:solidFill>
                  <a:srgbClr val="000000"/>
                </a:solidFill>
                <a:latin typeface="Lucida Sans Unicode" pitchFamily="32" charset="0"/>
                <a:ea typeface="Microsoft YaHei" charset="-122"/>
                <a:cs typeface="+mn-cs"/>
              </a:rPr>
              <a:t>Olejki ochronne UV</a:t>
            </a:r>
          </a:p>
          <a:p>
            <a:pPr marL="363538" indent="-255588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500">
                <a:solidFill>
                  <a:srgbClr val="000000"/>
                </a:solidFill>
                <a:latin typeface="Lucida Sans Unicode" pitchFamily="32" charset="0"/>
                <a:ea typeface="Microsoft YaHei" charset="-122"/>
                <a:cs typeface="+mn-cs"/>
              </a:rPr>
              <a:t>Środki higieny osobistej+ dwa ręczniki (plażowy oraz domowy)</a:t>
            </a:r>
          </a:p>
          <a:p>
            <a:pPr marL="363538" indent="-255588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500">
                <a:solidFill>
                  <a:srgbClr val="000000"/>
                </a:solidFill>
                <a:latin typeface="Lucida Sans Unicode" pitchFamily="32" charset="0"/>
                <a:ea typeface="Microsoft YaHei" charset="-122"/>
                <a:cs typeface="+mn-cs"/>
              </a:rPr>
              <a:t>Strój sportowy na słoneczne dni</a:t>
            </a:r>
          </a:p>
          <a:p>
            <a:pPr marL="363538" indent="-255588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500">
                <a:solidFill>
                  <a:srgbClr val="000000"/>
                </a:solidFill>
                <a:latin typeface="Lucida Sans Unicode" pitchFamily="32" charset="0"/>
                <a:ea typeface="Microsoft YaHei" charset="-122"/>
                <a:cs typeface="+mn-cs"/>
              </a:rPr>
              <a:t>Strój przeciwdeszczowy wraz z zapasową parą obuwia</a:t>
            </a:r>
          </a:p>
          <a:p>
            <a:pPr marL="363538" indent="-255588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500">
                <a:solidFill>
                  <a:srgbClr val="000000"/>
                </a:solidFill>
                <a:latin typeface="Lucida Sans Unicode" pitchFamily="32" charset="0"/>
                <a:ea typeface="Microsoft YaHei" charset="-122"/>
                <a:cs typeface="+mn-cs"/>
              </a:rPr>
              <a:t>Bielizna osobista+ bluza i dres na wieczór</a:t>
            </a:r>
          </a:p>
          <a:p>
            <a:pPr marL="363538" indent="-255588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500">
                <a:solidFill>
                  <a:srgbClr val="000000"/>
                </a:solidFill>
                <a:latin typeface="Lucida Sans Unicode" pitchFamily="32" charset="0"/>
                <a:ea typeface="Microsoft YaHei" charset="-122"/>
                <a:cs typeface="+mn-cs"/>
              </a:rPr>
              <a:t>Latarka </a:t>
            </a:r>
          </a:p>
          <a:p>
            <a:pPr marL="363538" indent="-255588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500">
                <a:solidFill>
                  <a:srgbClr val="000000"/>
                </a:solidFill>
                <a:latin typeface="Lucida Sans Unicode" pitchFamily="32" charset="0"/>
                <a:ea typeface="Microsoft YaHei" charset="-122"/>
                <a:cs typeface="+mn-cs"/>
              </a:rPr>
              <a:t>Strój kąpielowy</a:t>
            </a:r>
          </a:p>
          <a:p>
            <a:pPr marL="363538" indent="-255588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pl-PL" sz="2500">
              <a:solidFill>
                <a:srgbClr val="000000"/>
              </a:solidFill>
              <a:latin typeface="Lucida Sans Unicode" pitchFamily="32" charset="0"/>
              <a:ea typeface="Microsoft YaHei" charset="-122"/>
              <a:cs typeface="+mn-cs"/>
            </a:endParaRPr>
          </a:p>
          <a:p>
            <a:pPr marL="365125" indent="-254000">
              <a:lnSpc>
                <a:spcPct val="80000"/>
              </a:lnSpc>
              <a:spcBef>
                <a:spcPts val="400"/>
              </a:spcBef>
              <a:buSzPct val="68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500" b="1">
                <a:solidFill>
                  <a:srgbClr val="FF0000"/>
                </a:solidFill>
                <a:latin typeface="Lucida Sans Unicode" pitchFamily="32" charset="0"/>
                <a:ea typeface="Microsoft YaHei" charset="-122"/>
                <a:cs typeface="+mn-cs"/>
              </a:rPr>
              <a:t>                                                        LEKI?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728788" y="720725"/>
            <a:ext cx="5616575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>
                <a:solidFill>
                  <a:srgbClr val="000000"/>
                </a:solidFill>
              </a:rPr>
              <a:t>Leki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863600" y="1800225"/>
            <a:ext cx="6911975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>
                <a:solidFill>
                  <a:srgbClr val="000000"/>
                </a:solidFill>
              </a:rPr>
              <a:t>Leki, suplementy diety, Wit C itp. proszę spakować do oddzielnej podpisanej torebki foliowej (najlepiej torebki strunowej).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728788" y="936625"/>
            <a:ext cx="51847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>
                <a:solidFill>
                  <a:srgbClr val="000000"/>
                </a:solidFill>
              </a:rPr>
              <a:t>Kieszonkowe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936625" y="2376488"/>
            <a:ext cx="6264275" cy="2559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dirty="0">
                <a:solidFill>
                  <a:srgbClr val="000000"/>
                </a:solidFill>
              </a:rPr>
              <a:t>Kieszonkowe w kwocie DO </a:t>
            </a:r>
            <a:r>
              <a:rPr lang="pl-PL" dirty="0" smtClean="0">
                <a:solidFill>
                  <a:srgbClr val="000000"/>
                </a:solidFill>
              </a:rPr>
              <a:t>150-200zł </a:t>
            </a:r>
            <a:r>
              <a:rPr lang="pl-PL" dirty="0">
                <a:solidFill>
                  <a:srgbClr val="000000"/>
                </a:solidFill>
              </a:rPr>
              <a:t>( najlepiej w banknotach </a:t>
            </a:r>
            <a:r>
              <a:rPr lang="pl-PL" dirty="0" smtClean="0">
                <a:solidFill>
                  <a:srgbClr val="000000"/>
                </a:solidFill>
              </a:rPr>
              <a:t>10zł/20zł).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65125" indent="-254000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700">
                <a:solidFill>
                  <a:srgbClr val="000000"/>
                </a:solidFill>
              </a:rPr>
              <a:t>… przez inną osobę niż rodzić </a:t>
            </a:r>
          </a:p>
          <a:p>
            <a:pPr marL="365125" indent="-254000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l-PL" sz="2700">
              <a:solidFill>
                <a:srgbClr val="000000"/>
              </a:solidFill>
            </a:endParaRPr>
          </a:p>
          <a:p>
            <a:pPr marL="365125" indent="-254000" algn="ctr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700">
                <a:solidFill>
                  <a:srgbClr val="000000"/>
                </a:solidFill>
              </a:rPr>
              <a:t>TYLKO </a:t>
            </a:r>
          </a:p>
          <a:p>
            <a:pPr marL="365125" indent="-254000" algn="ctr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700">
                <a:solidFill>
                  <a:srgbClr val="000000"/>
                </a:solidFill>
              </a:rPr>
              <a:t>ZA UPOWAŻNIENIEM DO ODBIORU DZIECKA</a:t>
            </a:r>
          </a:p>
          <a:p>
            <a:pPr marL="365125" indent="-254000" algn="ctr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l-PL" sz="2700">
              <a:solidFill>
                <a:srgbClr val="000000"/>
              </a:solidFill>
            </a:endParaRPr>
          </a:p>
          <a:p>
            <a:pPr marL="365125" indent="-254000" algn="ctr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700">
                <a:solidFill>
                  <a:srgbClr val="000000"/>
                </a:solidFill>
              </a:rPr>
              <a:t>wzór dostępny po spotkaniu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42910" y="500042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Szkolenie z Państwowym egzaminem POLSKI ZWIĄZEK MOTOROWODNY oraz międzynarodowy certyfikat ISSA</a:t>
            </a:r>
            <a:endParaRPr lang="pl-PL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71472" y="1640204"/>
          <a:ext cx="7929618" cy="3074679"/>
        </p:xfrm>
        <a:graphic>
          <a:graphicData uri="http://schemas.openxmlformats.org/drawingml/2006/table">
            <a:tbl>
              <a:tblPr/>
              <a:tblGrid>
                <a:gridCol w="3560372"/>
                <a:gridCol w="4369246"/>
              </a:tblGrid>
              <a:tr h="3074679">
                <a:tc>
                  <a:txBody>
                    <a:bodyPr/>
                    <a:lstStyle/>
                    <a:p>
                      <a:pPr fontAlgn="base"/>
                      <a:r>
                        <a:rPr lang="pl-PL" b="1" dirty="0">
                          <a:solidFill>
                            <a:srgbClr val="F3F3F3"/>
                          </a:solidFill>
                        </a:rPr>
                        <a:t>Wymagania1.</a:t>
                      </a:r>
                      <a:r>
                        <a:rPr lang="pl-PL" dirty="0"/>
                        <a:t> Ukończony 14 rok życia</a:t>
                      </a:r>
                      <a:br>
                        <a:rPr lang="pl-PL" dirty="0"/>
                      </a:br>
                      <a:r>
                        <a:rPr lang="pl-PL" b="1" dirty="0">
                          <a:solidFill>
                            <a:srgbClr val="F3F3F3"/>
                          </a:solidFill>
                        </a:rPr>
                        <a:t>3.</a:t>
                      </a:r>
                      <a:r>
                        <a:rPr lang="pl-PL" dirty="0"/>
                        <a:t> Zdanie egzaminu na stopień Sternika Motorowodnego</a:t>
                      </a:r>
                    </a:p>
                  </a:txBody>
                  <a:tcPr marL="190500" marR="95250" marT="142875" marB="142875" anchor="ctr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b="1" dirty="0">
                          <a:solidFill>
                            <a:srgbClr val="F3F3F3"/>
                          </a:solidFill>
                        </a:rPr>
                        <a:t>Uprawnienia1.</a:t>
                      </a:r>
                      <a:r>
                        <a:rPr lang="pl-PL" dirty="0"/>
                        <a:t> Prowadzenie jachtów motorowych po wodach śródlądowych</a:t>
                      </a:r>
                      <a:br>
                        <a:rPr lang="pl-PL" dirty="0"/>
                      </a:br>
                      <a:r>
                        <a:rPr lang="pl-PL" b="1" dirty="0">
                          <a:solidFill>
                            <a:srgbClr val="F3F3F3"/>
                          </a:solidFill>
                        </a:rPr>
                        <a:t>2.</a:t>
                      </a:r>
                      <a:r>
                        <a:rPr lang="pl-PL" dirty="0"/>
                        <a:t> Prowadzenia jachtów motorowych o długości kadłuba do 12 m po morskich wodach wewnętrznych oraz pozostałych wodach morskich w strefie do 2 Mm od brzegu, w porze dziennej.</a:t>
                      </a:r>
                    </a:p>
                  </a:txBody>
                  <a:tcPr marL="190500" marR="95250" marT="142875" marB="142875" anchor="ctr">
                    <a:lnL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4444"/>
                    </a:solidFill>
                  </a:tcPr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500034" y="492919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aseline="30000" dirty="0">
                <a:solidFill>
                  <a:schemeClr val="tx1"/>
                </a:solidFill>
              </a:rPr>
              <a:t>*</a:t>
            </a:r>
            <a:r>
              <a:rPr lang="pl-PL" dirty="0">
                <a:solidFill>
                  <a:schemeClr val="tx1"/>
                </a:solidFill>
              </a:rPr>
              <a:t>Osoby w wieku poniżej 16 roku życia mogą realizować swoje uprawnienia na jachtach motorowych o mocy silnika do 60 </a:t>
            </a:r>
            <a:r>
              <a:rPr lang="pl-PL" dirty="0" err="1">
                <a:solidFill>
                  <a:schemeClr val="tx1"/>
                </a:solidFill>
              </a:rPr>
              <a:t>kW</a:t>
            </a:r>
            <a:r>
              <a:rPr lang="pl-PL" dirty="0">
                <a:solidFill>
                  <a:schemeClr val="tx1"/>
                </a:solidFill>
              </a:rPr>
              <a:t>.</a:t>
            </a:r>
            <a:endParaRPr lang="pl-PL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42910" y="500042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Szkolenie z Państwowym egzaminem POLSKI ZWIĄZEK MOTOROWODNY oraz międzynarodowy certyfikat ISSA</a:t>
            </a:r>
            <a:endParaRPr lang="pl-PL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71472" y="1357298"/>
            <a:ext cx="78581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Szkolenie teoretyczne i praktyczne odbywać będzie się podczas wędrówek. 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Egzamin praktyczny i teoretyczny jest planowany  na 2 Lipca Piątek.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Koszt szkolenia </a:t>
            </a:r>
            <a:r>
              <a:rPr lang="pl-PL" dirty="0" smtClean="0">
                <a:solidFill>
                  <a:schemeClr val="tx1"/>
                </a:solidFill>
              </a:rPr>
              <a:t>590zł </a:t>
            </a:r>
            <a:r>
              <a:rPr lang="pl-PL" dirty="0" smtClean="0">
                <a:solidFill>
                  <a:schemeClr val="tx1"/>
                </a:solidFill>
              </a:rPr>
              <a:t>Polski związek motorowodny oraz ISSA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Egzamin  Państwowy PZM- 250zł normalny, 125 ulgowy,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Wydanie dokumentu PZM 50zł (płatne bezpośrednio na stronie Polskiego Związku Motorowodnego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65125" indent="-254000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l-PL" sz="2700">
              <a:solidFill>
                <a:srgbClr val="000000"/>
              </a:solidFill>
            </a:endParaRPr>
          </a:p>
          <a:p>
            <a:pPr marL="365125" indent="-254000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700">
                <a:solidFill>
                  <a:srgbClr val="000000"/>
                </a:solidFill>
              </a:rPr>
              <a:t>Faktury wydawane będą na koniec obozu pisemne lub drogą elektroniczną.</a:t>
            </a:r>
          </a:p>
          <a:p>
            <a:pPr marL="365125" indent="-254000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l-PL" sz="2700">
              <a:solidFill>
                <a:srgbClr val="000000"/>
              </a:solidFill>
            </a:endParaRPr>
          </a:p>
          <a:p>
            <a:pPr marL="365125" indent="-254000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l-PL" sz="2700">
              <a:solidFill>
                <a:srgbClr val="000000"/>
              </a:solidFill>
            </a:endParaRPr>
          </a:p>
          <a:p>
            <a:pPr marL="365125" indent="-254000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700">
                <a:solidFill>
                  <a:srgbClr val="000000"/>
                </a:solidFill>
              </a:rPr>
              <a:t>Wszelkie informacje dotyczące faktury prosimy kierować na meila biuro@kofisport.pl 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75656" y="47667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Orientacyjna trasa rejsu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39552" y="1196752"/>
            <a:ext cx="698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26.06.2021r.- START z Pisza / Nocleg Wyspa czarcia/Pajęcza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27.05-Ryn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28.05-Mikołajki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29.05- Ruciane Nida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30.05.-Port do wyboru przez uczestników na </a:t>
            </a:r>
            <a:r>
              <a:rPr lang="pl-PL" smtClean="0">
                <a:solidFill>
                  <a:schemeClr val="tx1"/>
                </a:solidFill>
              </a:rPr>
              <a:t>trasie Ruciane Nida </a:t>
            </a:r>
            <a:r>
              <a:rPr lang="pl-PL" dirty="0" smtClean="0">
                <a:solidFill>
                  <a:schemeClr val="tx1"/>
                </a:solidFill>
              </a:rPr>
              <a:t>- Śniardwy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1.06-Port NOWE GUTY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2.06-Pisz, „Zabawy” na wodzie, Egzamin praktyczny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3.06- Klar na jachcie, Oficjalne zakończenie obozu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65125" indent="-254000" algn="ctr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l-PL" sz="2700">
              <a:solidFill>
                <a:srgbClr val="000000"/>
              </a:solidFill>
            </a:endParaRPr>
          </a:p>
          <a:p>
            <a:pPr marL="365125" indent="-254000" algn="ctr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l-PL" sz="2700">
              <a:solidFill>
                <a:srgbClr val="000000"/>
              </a:solidFill>
            </a:endParaRPr>
          </a:p>
          <a:p>
            <a:pPr marL="365125" indent="-254000" algn="ctr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l-PL" sz="2700">
              <a:solidFill>
                <a:srgbClr val="000000"/>
              </a:solidFill>
            </a:endParaRPr>
          </a:p>
          <a:p>
            <a:pPr marL="365125" indent="-254000" algn="ctr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l-PL" sz="2700">
              <a:solidFill>
                <a:srgbClr val="000000"/>
              </a:solidFill>
            </a:endParaRPr>
          </a:p>
          <a:p>
            <a:pPr marL="365125" indent="-254000" algn="ctr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700">
                <a:solidFill>
                  <a:srgbClr val="000000"/>
                </a:solidFill>
              </a:rPr>
              <a:t>Zespół KOFISPORT </a:t>
            </a:r>
            <a:r>
              <a:rPr lang="pl-PL" sz="2700">
                <a:solidFill>
                  <a:srgbClr val="000000"/>
                </a:solidFill>
                <a:latin typeface="Wingdings" pitchFamily="2" charset="2"/>
              </a:rPr>
              <a:t>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68313" y="2205038"/>
            <a:ext cx="8229600" cy="3316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63538" indent="-255588" algn="ctr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sz="2700" dirty="0" smtClean="0">
                <a:solidFill>
                  <a:srgbClr val="000000"/>
                </a:solidFill>
              </a:rPr>
              <a:t>26.06-3.07.2021r</a:t>
            </a:r>
            <a:endParaRPr lang="pl-PL" sz="2700" dirty="0">
              <a:solidFill>
                <a:srgbClr val="000000"/>
              </a:solidFill>
            </a:endParaRPr>
          </a:p>
          <a:p>
            <a:pPr marL="363538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l-PL" sz="2700" dirty="0">
              <a:solidFill>
                <a:srgbClr val="000000"/>
              </a:solidFill>
            </a:endParaRPr>
          </a:p>
          <a:p>
            <a:pPr marL="363538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l-PL" sz="2700" dirty="0">
              <a:solidFill>
                <a:srgbClr val="000000"/>
              </a:solidFill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2519363" y="936625"/>
            <a:ext cx="3294062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>
                <a:solidFill>
                  <a:srgbClr val="000000"/>
                </a:solidFill>
              </a:rPr>
              <a:t>Termin obozu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65125" indent="-254000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l-PL" sz="2400" dirty="0">
              <a:solidFill>
                <a:srgbClr val="000000"/>
              </a:solidFill>
            </a:endParaRPr>
          </a:p>
          <a:p>
            <a:pPr marL="365125" indent="-254000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l-PL" sz="2400" dirty="0">
              <a:solidFill>
                <a:srgbClr val="000000"/>
              </a:solidFill>
            </a:endParaRPr>
          </a:p>
          <a:p>
            <a:pPr marL="365125" indent="-254000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400" dirty="0">
                <a:solidFill>
                  <a:srgbClr val="000000"/>
                </a:solidFill>
              </a:rPr>
              <a:t>Radosław Kowalczyk- opiekun kolonijny, Instruktor sportu</a:t>
            </a:r>
          </a:p>
          <a:p>
            <a:pPr marL="365125" indent="-254000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l-PL" sz="2400" dirty="0">
              <a:solidFill>
                <a:srgbClr val="000000"/>
              </a:solidFill>
            </a:endParaRPr>
          </a:p>
          <a:p>
            <a:pPr marL="365125" indent="-254000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400" dirty="0">
                <a:solidFill>
                  <a:srgbClr val="000000"/>
                </a:solidFill>
              </a:rPr>
              <a:t>Kamil Karpik- instruktor sportu, Kierownik </a:t>
            </a:r>
            <a:r>
              <a:rPr lang="pl-PL" sz="2400" dirty="0" smtClean="0">
                <a:solidFill>
                  <a:srgbClr val="000000"/>
                </a:solidFill>
              </a:rPr>
              <a:t>Obozu</a:t>
            </a:r>
          </a:p>
          <a:p>
            <a:pPr marL="365125" indent="-254000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l-PL" sz="2400" dirty="0">
              <a:solidFill>
                <a:srgbClr val="000000"/>
              </a:solidFill>
            </a:endParaRPr>
          </a:p>
          <a:p>
            <a:pPr marL="365125" indent="-254000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l-PL" sz="2400" dirty="0">
              <a:solidFill>
                <a:srgbClr val="000000"/>
              </a:solidFill>
            </a:endParaRPr>
          </a:p>
          <a:p>
            <a:pPr marL="365125" indent="-254000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l-PL" sz="2400" dirty="0">
              <a:solidFill>
                <a:srgbClr val="000000"/>
              </a:solidFill>
            </a:endParaRPr>
          </a:p>
          <a:p>
            <a:pPr marL="365125" indent="-254000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l-PL" sz="2400" dirty="0">
              <a:solidFill>
                <a:srgbClr val="000000"/>
              </a:solidFill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85786" y="357166"/>
            <a:ext cx="792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Nasze jachty</a:t>
            </a:r>
            <a:endParaRPr lang="pl-PL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az 2" descr="pilecki chat twsi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214422"/>
            <a:ext cx="6864382" cy="51339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quicsilfer flamingo capt j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071546"/>
            <a:ext cx="6572264" cy="492007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85786" y="357166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QuickSilver</a:t>
            </a:r>
            <a:r>
              <a:rPr lang="pl-PL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530 </a:t>
            </a:r>
            <a:r>
              <a:rPr lang="pl-PL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Flamingo</a:t>
            </a:r>
            <a:endParaRPr lang="pl-PL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olomyjka tan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143116"/>
            <a:ext cx="6858016" cy="3861063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00034" y="357166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Tango 780 wersja sport</a:t>
            </a:r>
            <a:endParaRPr lang="pl-PL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shetland 5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000108"/>
            <a:ext cx="6572264" cy="492007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28596" y="0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Shetland</a:t>
            </a: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570 z silnikiem HONDA BF 90 </a:t>
            </a:r>
          </a:p>
          <a:p>
            <a:r>
              <a:rPr lang="pl-PL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(Piątek, holowanie za motorówką)</a:t>
            </a:r>
            <a:endParaRPr lang="pl-PL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65125" indent="-254000">
              <a:spcBef>
                <a:spcPts val="400"/>
              </a:spcBef>
              <a:buSzPct val="68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l-PL" sz="1400" b="1" dirty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                                                                     Godz.</a:t>
            </a:r>
            <a:r>
              <a:rPr lang="pl-PL" sz="1400" dirty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 /</a:t>
            </a:r>
            <a:r>
              <a:rPr lang="pl-PL" sz="1400" b="1" dirty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Rodzaj zajęć</a:t>
            </a:r>
          </a:p>
          <a:p>
            <a:pPr marL="363538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l-PL" sz="1400" dirty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 </a:t>
            </a:r>
            <a:r>
              <a:rPr lang="pl-PL" sz="1400" b="1" dirty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7.15</a:t>
            </a:r>
            <a:r>
              <a:rPr lang="pl-PL" sz="1400" dirty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 pobudka</a:t>
            </a:r>
          </a:p>
          <a:p>
            <a:pPr marL="363538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l-PL" sz="1400" dirty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 </a:t>
            </a:r>
            <a:r>
              <a:rPr lang="pl-PL" sz="1400" b="1" dirty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7.30-8.00</a:t>
            </a:r>
            <a:r>
              <a:rPr lang="pl-PL" sz="1400" dirty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 rozruch poranny(ok. 10 min)</a:t>
            </a:r>
          </a:p>
          <a:p>
            <a:pPr marL="363538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l-PL" sz="1400" dirty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 </a:t>
            </a:r>
            <a:r>
              <a:rPr lang="pl-PL" sz="1400" b="1" dirty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8.00-8.30</a:t>
            </a:r>
            <a:r>
              <a:rPr lang="pl-PL" sz="1400" dirty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 toaleta poranna, </a:t>
            </a:r>
          </a:p>
          <a:p>
            <a:pPr marL="363538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l-PL" sz="1400" b="1" dirty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8.30-9.30</a:t>
            </a:r>
            <a:r>
              <a:rPr lang="pl-PL" sz="1400" dirty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 śniadanie, przygotowanie do zajęć</a:t>
            </a:r>
          </a:p>
          <a:p>
            <a:pPr marL="363538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l-PL" sz="1400" dirty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 </a:t>
            </a:r>
            <a:r>
              <a:rPr lang="pl-PL" sz="1400" b="1" dirty="0" smtClean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10.00-15.00</a:t>
            </a:r>
            <a:r>
              <a:rPr lang="pl-PL" sz="1400" dirty="0" smtClean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 rejs</a:t>
            </a:r>
            <a:endParaRPr lang="pl-PL" sz="1400" dirty="0">
              <a:solidFill>
                <a:srgbClr val="000000"/>
              </a:solidFill>
              <a:latin typeface="Arial" charset="0"/>
              <a:ea typeface="Microsoft YaHei" charset="-122"/>
              <a:cs typeface="+mn-cs"/>
            </a:endParaRPr>
          </a:p>
          <a:p>
            <a:pPr marL="363538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l-PL" sz="1400" b="1" dirty="0" smtClean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15.00-16.00</a:t>
            </a:r>
            <a:r>
              <a:rPr lang="pl-PL" sz="1400" dirty="0" smtClean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 </a:t>
            </a:r>
            <a:r>
              <a:rPr lang="pl-PL" sz="1400" dirty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obiad </a:t>
            </a:r>
          </a:p>
          <a:p>
            <a:pPr marL="363538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l-PL" sz="1400" b="1" dirty="0" smtClean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16.00-16.30</a:t>
            </a:r>
            <a:r>
              <a:rPr lang="pl-PL" sz="1400" dirty="0" smtClean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 </a:t>
            </a:r>
            <a:r>
              <a:rPr lang="pl-PL" sz="1400" dirty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cisza poobiednia </a:t>
            </a:r>
          </a:p>
          <a:p>
            <a:pPr marL="363538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l-PL" sz="1400" b="1" dirty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15.30-18.00</a:t>
            </a:r>
            <a:r>
              <a:rPr lang="pl-PL" sz="1400" dirty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 </a:t>
            </a:r>
            <a:r>
              <a:rPr lang="pl-PL" sz="1400" dirty="0" smtClean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zajęcia popołudniowe (SUP, plaża, teoria z żeglarstwa w zależności od miejsca postoju)</a:t>
            </a:r>
            <a:endParaRPr lang="pl-PL" sz="1400" dirty="0">
              <a:solidFill>
                <a:srgbClr val="000000"/>
              </a:solidFill>
              <a:latin typeface="Arial" charset="0"/>
              <a:ea typeface="Microsoft YaHei" charset="-122"/>
              <a:cs typeface="+mn-cs"/>
            </a:endParaRPr>
          </a:p>
          <a:p>
            <a:pPr marL="363538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l-PL" sz="1400" dirty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 </a:t>
            </a:r>
            <a:r>
              <a:rPr lang="pl-PL" sz="1400" b="1" dirty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18.15</a:t>
            </a:r>
            <a:r>
              <a:rPr lang="pl-PL" sz="1400" dirty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 kolacja</a:t>
            </a:r>
          </a:p>
          <a:p>
            <a:pPr marL="363538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l-PL" sz="1400" dirty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 </a:t>
            </a:r>
            <a:r>
              <a:rPr lang="pl-PL" sz="1400" b="1" dirty="0" smtClean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19.00-21.30  </a:t>
            </a:r>
            <a:r>
              <a:rPr lang="pl-PL" sz="1400" dirty="0" smtClean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Zajęcia wieczorne</a:t>
            </a:r>
            <a:endParaRPr lang="pl-PL" sz="1400" dirty="0">
              <a:solidFill>
                <a:srgbClr val="000000"/>
              </a:solidFill>
              <a:latin typeface="Arial" charset="0"/>
              <a:ea typeface="Microsoft YaHei" charset="-122"/>
              <a:cs typeface="+mn-cs"/>
            </a:endParaRPr>
          </a:p>
          <a:p>
            <a:pPr marL="363538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l-PL" sz="1400" b="1" dirty="0" smtClean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21.30</a:t>
            </a:r>
            <a:r>
              <a:rPr lang="pl-PL" sz="1400" dirty="0" smtClean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 </a:t>
            </a:r>
            <a:r>
              <a:rPr lang="pl-PL" sz="1400" dirty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toaleta wieczorna, przygotowanie do snu </a:t>
            </a:r>
          </a:p>
          <a:p>
            <a:pPr marL="363538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6" charset="2"/>
              <a:buChar char="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l-PL" sz="1400" b="1" dirty="0" smtClean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22.00-7.15</a:t>
            </a:r>
            <a:r>
              <a:rPr lang="pl-PL" sz="1400" dirty="0" smtClean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 </a:t>
            </a:r>
            <a:r>
              <a:rPr lang="pl-PL" sz="1400" dirty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>cisza nocna 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Lucida Sans Unicode"/>
        <a:ea typeface="Microsoft YaHei"/>
        <a:cs typeface=""/>
      </a:majorFont>
      <a:minorFont>
        <a:latin typeface="Lucida Sans Unicode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 Unicode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 Unicode" pitchFamily="32" charset="0"/>
            <a:ea typeface="Microsoft YaHei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Lucida Sans Unicode"/>
        <a:ea typeface="Microsoft YaHei"/>
        <a:cs typeface=""/>
      </a:majorFont>
      <a:minorFont>
        <a:latin typeface="Lucida Sans Unicode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 Unicode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 Unicode" pitchFamily="32" charset="0"/>
            <a:ea typeface="Microsoft YaHei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Lucida Sans Unicode"/>
        <a:ea typeface="Microsoft YaHei"/>
        <a:cs typeface=""/>
      </a:majorFont>
      <a:minorFont>
        <a:latin typeface="Lucida Sans Unicode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 Unicode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 Unicode" pitchFamily="32" charset="0"/>
            <a:ea typeface="Microsoft YaHei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Lucida Sans Unicode"/>
        <a:ea typeface="Microsoft YaHei"/>
        <a:cs typeface=""/>
      </a:majorFont>
      <a:minorFont>
        <a:latin typeface="Lucida Sans Unicode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 Unicode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 Unicode" pitchFamily="32" charset="0"/>
            <a:ea typeface="Microsoft YaHei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Lucida Sans Unicode"/>
        <a:ea typeface="Microsoft YaHei"/>
        <a:cs typeface=""/>
      </a:majorFont>
      <a:minorFont>
        <a:latin typeface="Lucida Sans Unicode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 Unicode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 Unicode" pitchFamily="32" charset="0"/>
            <a:ea typeface="Microsoft YaHei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Lucida Sans Unicode"/>
        <a:ea typeface="Microsoft YaHei"/>
        <a:cs typeface=""/>
      </a:majorFont>
      <a:minorFont>
        <a:latin typeface="Lucida Sans Unicode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 Unicode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 Unicode" pitchFamily="32" charset="0"/>
            <a:ea typeface="Microsoft YaHei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Lucida Sans Unicode"/>
        <a:ea typeface="Microsoft YaHei"/>
        <a:cs typeface=""/>
      </a:majorFont>
      <a:minorFont>
        <a:latin typeface="Lucida Sans Unicode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 Unicode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 Unicode" pitchFamily="32" charset="0"/>
            <a:ea typeface="Microsoft YaHei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Lucida Sans Unicode"/>
        <a:ea typeface="Microsoft YaHei"/>
        <a:cs typeface=""/>
      </a:majorFont>
      <a:minorFont>
        <a:latin typeface="Lucida Sans Unicode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 Unicode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 Unicode" pitchFamily="32" charset="0"/>
            <a:ea typeface="Microsoft YaHei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3811</TotalTime>
  <Words>462</Words>
  <Application>Microsoft Office PowerPoint</Application>
  <PresentationFormat>Pokaz na ekranie (4:3)</PresentationFormat>
  <Paragraphs>111</Paragraphs>
  <Slides>20</Slides>
  <Notes>13</Notes>
  <HiddenSlides>0</HiddenSlides>
  <MMClips>0</MMClips>
  <ScaleCrop>false</ScaleCrop>
  <HeadingPairs>
    <vt:vector size="4" baseType="variant">
      <vt:variant>
        <vt:lpstr>Motyw</vt:lpstr>
      </vt:variant>
      <vt:variant>
        <vt:i4>8</vt:i4>
      </vt:variant>
      <vt:variant>
        <vt:lpstr>Tytuły slajdów</vt:lpstr>
      </vt:variant>
      <vt:variant>
        <vt:i4>20</vt:i4>
      </vt:variant>
    </vt:vector>
  </HeadingPairs>
  <TitlesOfParts>
    <vt:vector size="28" baseType="lpstr">
      <vt:lpstr>Motyw pakietu Office</vt:lpstr>
      <vt:lpstr>1_Motyw pakietu Office</vt:lpstr>
      <vt:lpstr>2_Motyw pakietu Office</vt:lpstr>
      <vt:lpstr>3_Motyw pakietu Office</vt:lpstr>
      <vt:lpstr>4_Motyw pakietu Office</vt:lpstr>
      <vt:lpstr>5_Motyw pakietu Office</vt:lpstr>
      <vt:lpstr>6_Motyw pakietu Office</vt:lpstr>
      <vt:lpstr>7_Motyw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organizacyjne</dc:title>
  <dc:creator>Kamil</dc:creator>
  <cp:lastModifiedBy>A</cp:lastModifiedBy>
  <cp:revision>22</cp:revision>
  <cp:lastPrinted>1601-01-01T00:00:00Z</cp:lastPrinted>
  <dcterms:created xsi:type="dcterms:W3CDTF">2017-07-17T08:06:32Z</dcterms:created>
  <dcterms:modified xsi:type="dcterms:W3CDTF">2021-06-24T05:49:55Z</dcterms:modified>
</cp:coreProperties>
</file>